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PLAN DIGITAL DE CENTRO PDC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COLEGIO CONCERTADO MIRASIERRA.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683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 del documento: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1-Presentar nuestro Plan Digital del Centro.</a:t>
            </a:r>
          </a:p>
          <a:p>
            <a:r>
              <a:rPr lang="es-ES" dirty="0" smtClean="0"/>
              <a:t>2-Dar a conocer las principales herramientas de análisis de datos.</a:t>
            </a:r>
          </a:p>
          <a:p>
            <a:r>
              <a:rPr lang="es-ES" dirty="0" smtClean="0"/>
              <a:t>3-Dar a conocer la situación actual del colegio en cuanto a las tic.</a:t>
            </a:r>
          </a:p>
          <a:p>
            <a:r>
              <a:rPr lang="es-ES" dirty="0" smtClean="0"/>
              <a:t>4- Dar a conocer los objetivos y acciones concretas para este curso.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382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u="sng" dirty="0" smtClean="0">
                <a:solidFill>
                  <a:srgbClr val="FF0000"/>
                </a:solidFill>
              </a:rPr>
              <a:t>Plan Digital de Centro:</a:t>
            </a:r>
            <a:br>
              <a:rPr lang="es-ES" u="sng" dirty="0" smtClean="0">
                <a:solidFill>
                  <a:srgbClr val="FF0000"/>
                </a:solidFill>
              </a:rPr>
            </a:br>
            <a:endParaRPr lang="es-ES" u="sng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plan digital de Centro ha de ser el instrumento que adecúe y facilite el uso de los medios digitales en el proceso de enseñanza y aprendizaje, entendido desde el objetivo del desarrollo pleno e integral del alumno.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853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>
                <a:solidFill>
                  <a:srgbClr val="FF0000"/>
                </a:solidFill>
              </a:rPr>
              <a:t>Objetivo último de nuestro PDC:</a:t>
            </a:r>
            <a:endParaRPr lang="es-ES" u="sng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Lograr que los alumnos aprendan a utilizar las TIC para ,mejorar su aprendizaje y su competencia digital, usando estos recursos de forma ética, responsable y acorde a nuestro proyecto educativo.</a:t>
            </a:r>
          </a:p>
          <a:p>
            <a:r>
              <a:rPr lang="es-ES" dirty="0" smtClean="0"/>
              <a:t>Por tanto, todo lo que hagamos tiene que contribuir de una u otra forma a este objetivo que estaría en el nivel mas alto.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1635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u="sng" dirty="0" smtClean="0">
                <a:solidFill>
                  <a:srgbClr val="FF0000"/>
                </a:solidFill>
              </a:rPr>
              <a:t>Evaluación y Análisis de la situación del centro:</a:t>
            </a:r>
            <a:endParaRPr lang="es-ES" u="sng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Para la elaboración de nuestro Plan Digital de Centro, hemos recabado a través de una evaluación inicial de diferentes áreas:</a:t>
            </a:r>
          </a:p>
          <a:p>
            <a:r>
              <a:rPr lang="es-ES" dirty="0" smtClean="0"/>
              <a:t>Un aspecto importante a evaluar es la situación de las dotaciones e infraestructuras del colegio, que hemos realizado mediante un formulario de recogida de datos.</a:t>
            </a:r>
          </a:p>
          <a:p>
            <a:r>
              <a:rPr lang="es-ES" dirty="0" smtClean="0"/>
              <a:t>SELFIE: También hemos recabado datos de percepción de alumnos, profesores y equipo directivo a través de SELFIE.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9002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>
                <a:solidFill>
                  <a:srgbClr val="FF0000"/>
                </a:solidFill>
              </a:rPr>
              <a:t>Análisis de los resultados:</a:t>
            </a:r>
            <a:endParaRPr lang="es-ES" u="sng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Una herramienta útil para el análisis de datos y la clasificación de las conclusiones es DAFO:</a:t>
            </a:r>
          </a:p>
          <a:p>
            <a:r>
              <a:rPr lang="es-ES" dirty="0" smtClean="0"/>
              <a:t>DAFO es acrónimo de:</a:t>
            </a:r>
          </a:p>
          <a:p>
            <a:r>
              <a:rPr lang="es-ES" dirty="0" smtClean="0"/>
              <a:t>Debilidades</a:t>
            </a:r>
          </a:p>
          <a:p>
            <a:r>
              <a:rPr lang="es-ES" dirty="0" smtClean="0"/>
              <a:t>Amenazas</a:t>
            </a:r>
          </a:p>
          <a:p>
            <a:r>
              <a:rPr lang="es-ES" dirty="0" smtClean="0"/>
              <a:t>Fortalezas</a:t>
            </a:r>
          </a:p>
          <a:p>
            <a:r>
              <a:rPr lang="es-ES" dirty="0" smtClean="0"/>
              <a:t>Oportunidades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9742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>
                <a:solidFill>
                  <a:srgbClr val="FF0000"/>
                </a:solidFill>
              </a:rPr>
              <a:t>ÁREAS DE IMPACTO</a:t>
            </a:r>
            <a:endParaRPr lang="es-ES" u="sng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Para lograr el objetivo final, hemos definido una serie de áreas de trabajo o de impacto:</a:t>
            </a:r>
          </a:p>
          <a:p>
            <a:r>
              <a:rPr lang="es-ES" sz="1200" dirty="0" smtClean="0"/>
              <a:t>1 Competencia digital de los alumnos</a:t>
            </a:r>
          </a:p>
          <a:p>
            <a:r>
              <a:rPr lang="es-ES" sz="1200" dirty="0" smtClean="0"/>
              <a:t>2 Competencia digital de las familias</a:t>
            </a:r>
          </a:p>
          <a:p>
            <a:r>
              <a:rPr lang="es-ES" sz="1200" dirty="0" smtClean="0"/>
              <a:t>3 Competencia digital del profesorado</a:t>
            </a:r>
          </a:p>
          <a:p>
            <a:r>
              <a:rPr lang="es-ES" sz="1200" dirty="0" smtClean="0"/>
              <a:t>4 Procesos de enseñanza/aprendizaje</a:t>
            </a:r>
          </a:p>
          <a:p>
            <a:r>
              <a:rPr lang="es-ES" sz="1200" dirty="0" smtClean="0"/>
              <a:t>5 Procesos de evaluación</a:t>
            </a:r>
          </a:p>
          <a:p>
            <a:r>
              <a:rPr lang="es-ES" sz="1200" dirty="0" smtClean="0"/>
              <a:t>6 Infraestructuras tecnológicas de los centros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76699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>
                <a:solidFill>
                  <a:srgbClr val="FF0000"/>
                </a:solidFill>
              </a:rPr>
              <a:t>Objetivos estratégicos de nuestro PDC:</a:t>
            </a:r>
            <a:endParaRPr lang="es-ES" u="sng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Teniendo en cuenta el modelo DUA de aprendizaje, usar las herramientas TIC como forma de acceso a la información para los alumnos y como opción de expresión de su trabajo.</a:t>
            </a:r>
          </a:p>
          <a:p>
            <a:r>
              <a:rPr lang="es-ES" dirty="0" smtClean="0"/>
              <a:t>Optimizar el uso de los dispositivos disponibles en el centro para los alumnos y profesores.</a:t>
            </a:r>
          </a:p>
          <a:p>
            <a:r>
              <a:rPr lang="es-ES" dirty="0" smtClean="0"/>
              <a:t>Mantener actualizadas las infraestructuras del centro.</a:t>
            </a:r>
          </a:p>
          <a:p>
            <a:r>
              <a:rPr lang="es-ES" dirty="0" smtClean="0"/>
              <a:t>Hacer uso de las herramientas TIC que la institución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9900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>
                <a:solidFill>
                  <a:srgbClr val="FF0000"/>
                </a:solidFill>
              </a:rPr>
              <a:t>Plan de acción.</a:t>
            </a:r>
            <a:endParaRPr lang="es-ES" u="sng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u="sng" dirty="0" smtClean="0"/>
              <a:t>Liderazgo</a:t>
            </a:r>
          </a:p>
          <a:p>
            <a:r>
              <a:rPr lang="es-ES" b="1" u="sng" dirty="0" smtClean="0"/>
              <a:t>Colaboración e Interconexiones</a:t>
            </a:r>
          </a:p>
          <a:p>
            <a:r>
              <a:rPr lang="es-ES" b="1" u="sng" dirty="0" smtClean="0"/>
              <a:t>Infraestructura y Equipos</a:t>
            </a:r>
          </a:p>
          <a:p>
            <a:r>
              <a:rPr lang="es-ES" b="1" u="sng" dirty="0" smtClean="0"/>
              <a:t>Desarrollo Profesional</a:t>
            </a:r>
          </a:p>
          <a:p>
            <a:r>
              <a:rPr lang="es-ES" b="1" u="sng" dirty="0" smtClean="0"/>
              <a:t>Implementación en el Aula.</a:t>
            </a:r>
          </a:p>
          <a:p>
            <a:r>
              <a:rPr lang="es-ES" b="1" u="sng" dirty="0" smtClean="0"/>
              <a:t>Evaluación</a:t>
            </a:r>
            <a:endParaRPr lang="es-ES" b="1" u="sng" dirty="0"/>
          </a:p>
        </p:txBody>
      </p:sp>
    </p:spTree>
    <p:extLst>
      <p:ext uri="{BB962C8B-B14F-4D97-AF65-F5344CB8AC3E}">
        <p14:creationId xmlns:p14="http://schemas.microsoft.com/office/powerpoint/2010/main" val="1325942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</TotalTime>
  <Words>419</Words>
  <Application>Microsoft Office PowerPoint</Application>
  <PresentationFormat>Panorámica</PresentationFormat>
  <Paragraphs>43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Orgánico</vt:lpstr>
      <vt:lpstr>PLAN DIGITAL DE CENTRO PDC</vt:lpstr>
      <vt:lpstr>Objetivos del documento:</vt:lpstr>
      <vt:lpstr>Plan Digital de Centro: </vt:lpstr>
      <vt:lpstr>Objetivo último de nuestro PDC:</vt:lpstr>
      <vt:lpstr>Evaluación y Análisis de la situación del centro:</vt:lpstr>
      <vt:lpstr>Análisis de los resultados:</vt:lpstr>
      <vt:lpstr>ÁREAS DE IMPACTO</vt:lpstr>
      <vt:lpstr>Objetivos estratégicos de nuestro PDC:</vt:lpstr>
      <vt:lpstr>Plan de acción.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DIGITAL DE CENTRO PDC</dc:title>
  <dc:creator>user</dc:creator>
  <cp:lastModifiedBy>user</cp:lastModifiedBy>
  <cp:revision>4</cp:revision>
  <dcterms:created xsi:type="dcterms:W3CDTF">2023-06-07T10:13:02Z</dcterms:created>
  <dcterms:modified xsi:type="dcterms:W3CDTF">2023-06-07T11:02:21Z</dcterms:modified>
</cp:coreProperties>
</file>